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762000"/>
            <a:ext cx="4763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Council of Graduate students report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5240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Ignite Rolla: Videos uploaded on YouTube</a:t>
            </a:r>
            <a:r>
              <a:rPr lang="en-US" u="sng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Theme: Breaking Barriers</a:t>
            </a:r>
            <a:br>
              <a:rPr lang="en-US" dirty="0" smtClean="0"/>
            </a:br>
            <a:r>
              <a:rPr lang="en-US" dirty="0" smtClean="0"/>
              <a:t>Date: October 25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CGS Travel Grants have been announced.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Open to all graduate students who attend conferences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Amount increased to $300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Office of International Affairs Website is being updated to ensure that students who want to apply for co-ops have all relevant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are working with COER to look for areas of improvement regarding opportunities for jobs and experiential learning for Graduate students.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sudharshan</dc:creator>
  <cp:lastModifiedBy>Palmer, Barbara J.</cp:lastModifiedBy>
  <cp:revision>4</cp:revision>
  <dcterms:created xsi:type="dcterms:W3CDTF">2006-08-16T00:00:00Z</dcterms:created>
  <dcterms:modified xsi:type="dcterms:W3CDTF">2016-11-17T15:54:07Z</dcterms:modified>
</cp:coreProperties>
</file>